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Łopata Andrzej" initials="ŁA" lastIdx="1" clrIdx="0">
    <p:extLst>
      <p:ext uri="{19B8F6BF-5375-455C-9EA6-DF929625EA0E}">
        <p15:presenceInfo xmlns:p15="http://schemas.microsoft.com/office/powerpoint/2012/main" userId="Łopata Andrze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opata Andrzej" userId="cf49c130-8485-44a0-86c3-82acc554dde1" providerId="ADAL" clId="{133C3E22-8D8C-476E-8ED2-A86A6F6437B1}"/>
    <pc:docChg chg="custSel addSld delSld modSld">
      <pc:chgData name="Łopata Andrzej" userId="cf49c130-8485-44a0-86c3-82acc554dde1" providerId="ADAL" clId="{133C3E22-8D8C-476E-8ED2-A86A6F6437B1}" dt="2021-12-18T19:04:48.766" v="115" actId="2890"/>
      <pc:docMkLst>
        <pc:docMk/>
      </pc:docMkLst>
      <pc:sldChg chg="modSp mod">
        <pc:chgData name="Łopata Andrzej" userId="cf49c130-8485-44a0-86c3-82acc554dde1" providerId="ADAL" clId="{133C3E22-8D8C-476E-8ED2-A86A6F6437B1}" dt="2021-12-18T18:55:47.757" v="32" actId="14100"/>
        <pc:sldMkLst>
          <pc:docMk/>
          <pc:sldMk cId="1927034356" sldId="256"/>
        </pc:sldMkLst>
        <pc:spChg chg="mod">
          <ac:chgData name="Łopata Andrzej" userId="cf49c130-8485-44a0-86c3-82acc554dde1" providerId="ADAL" clId="{133C3E22-8D8C-476E-8ED2-A86A6F6437B1}" dt="2021-12-18T18:55:47.757" v="32" actId="14100"/>
          <ac:spMkLst>
            <pc:docMk/>
            <pc:sldMk cId="1927034356" sldId="256"/>
            <ac:spMk id="2" creationId="{5EF8198F-5DFF-43B6-AD5E-A518CAFE4411}"/>
          </ac:spMkLst>
        </pc:spChg>
      </pc:sldChg>
      <pc:sldChg chg="addSp delSp modSp mod">
        <pc:chgData name="Łopata Andrzej" userId="cf49c130-8485-44a0-86c3-82acc554dde1" providerId="ADAL" clId="{133C3E22-8D8C-476E-8ED2-A86A6F6437B1}" dt="2021-12-18T18:57:00.370" v="52" actId="14100"/>
        <pc:sldMkLst>
          <pc:docMk/>
          <pc:sldMk cId="1415279153" sldId="257"/>
        </pc:sldMkLst>
        <pc:spChg chg="del">
          <ac:chgData name="Łopata Andrzej" userId="cf49c130-8485-44a0-86c3-82acc554dde1" providerId="ADAL" clId="{133C3E22-8D8C-476E-8ED2-A86A6F6437B1}" dt="2021-12-18T18:56:06.604" v="41" actId="478"/>
          <ac:spMkLst>
            <pc:docMk/>
            <pc:sldMk cId="1415279153" sldId="257"/>
            <ac:spMk id="31" creationId="{230AA07A-DA8D-40E8-940D-17BA5AC594F1}"/>
          </ac:spMkLst>
        </pc:spChg>
        <pc:picChg chg="add mod modCrop">
          <ac:chgData name="Łopata Andrzej" userId="cf49c130-8485-44a0-86c3-82acc554dde1" providerId="ADAL" clId="{133C3E22-8D8C-476E-8ED2-A86A6F6437B1}" dt="2021-12-18T18:57:00.370" v="52" actId="14100"/>
          <ac:picMkLst>
            <pc:docMk/>
            <pc:sldMk cId="1415279153" sldId="257"/>
            <ac:picMk id="3" creationId="{4D5F27D1-0D0C-45CC-AF73-189ED52832A0}"/>
          </ac:picMkLst>
        </pc:picChg>
        <pc:picChg chg="del mod">
          <ac:chgData name="Łopata Andrzej" userId="cf49c130-8485-44a0-86c3-82acc554dde1" providerId="ADAL" clId="{133C3E22-8D8C-476E-8ED2-A86A6F6437B1}" dt="2021-12-18T18:56:04.986" v="40" actId="478"/>
          <ac:picMkLst>
            <pc:docMk/>
            <pc:sldMk cId="1415279153" sldId="257"/>
            <ac:picMk id="5" creationId="{066F2D2E-8484-49A1-848D-EA7030BD03A7}"/>
          </ac:picMkLst>
        </pc:picChg>
        <pc:inkChg chg="del">
          <ac:chgData name="Łopata Andrzej" userId="cf49c130-8485-44a0-86c3-82acc554dde1" providerId="ADAL" clId="{133C3E22-8D8C-476E-8ED2-A86A6F6437B1}" dt="2021-12-18T18:56:09.593" v="43" actId="478"/>
          <ac:inkMkLst>
            <pc:docMk/>
            <pc:sldMk cId="1415279153" sldId="257"/>
            <ac:inkMk id="26" creationId="{3CBC0C24-611E-4B60-A03A-1B8AAC070C8C}"/>
          </ac:inkMkLst>
        </pc:inkChg>
        <pc:inkChg chg="del">
          <ac:chgData name="Łopata Andrzej" userId="cf49c130-8485-44a0-86c3-82acc554dde1" providerId="ADAL" clId="{133C3E22-8D8C-476E-8ED2-A86A6F6437B1}" dt="2021-12-18T18:56:08.740" v="42" actId="478"/>
          <ac:inkMkLst>
            <pc:docMk/>
            <pc:sldMk cId="1415279153" sldId="257"/>
            <ac:inkMk id="27" creationId="{28FD08D2-AC16-48FE-876A-72F32122C1E6}"/>
          </ac:inkMkLst>
        </pc:inkChg>
        <pc:inkChg chg="del">
          <ac:chgData name="Łopata Andrzej" userId="cf49c130-8485-44a0-86c3-82acc554dde1" providerId="ADAL" clId="{133C3E22-8D8C-476E-8ED2-A86A6F6437B1}" dt="2021-12-18T18:56:13.682" v="44" actId="478"/>
          <ac:inkMkLst>
            <pc:docMk/>
            <pc:sldMk cId="1415279153" sldId="257"/>
            <ac:inkMk id="33" creationId="{88144F54-DC80-450C-8EC1-7EDFC3264D81}"/>
          </ac:inkMkLst>
        </pc:inkChg>
      </pc:sldChg>
      <pc:sldChg chg="del">
        <pc:chgData name="Łopata Andrzej" userId="cf49c130-8485-44a0-86c3-82acc554dde1" providerId="ADAL" clId="{133C3E22-8D8C-476E-8ED2-A86A6F6437B1}" dt="2021-12-18T18:56:02.817" v="38" actId="47"/>
        <pc:sldMkLst>
          <pc:docMk/>
          <pc:sldMk cId="3844819455" sldId="258"/>
        </pc:sldMkLst>
      </pc:sldChg>
      <pc:sldChg chg="addSp delSp modSp new mod">
        <pc:chgData name="Łopata Andrzej" userId="cf49c130-8485-44a0-86c3-82acc554dde1" providerId="ADAL" clId="{133C3E22-8D8C-476E-8ED2-A86A6F6437B1}" dt="2021-12-18T18:59:37.482" v="69" actId="14100"/>
        <pc:sldMkLst>
          <pc:docMk/>
          <pc:sldMk cId="3933532581" sldId="258"/>
        </pc:sldMkLst>
        <pc:spChg chg="del">
          <ac:chgData name="Łopata Andrzej" userId="cf49c130-8485-44a0-86c3-82acc554dde1" providerId="ADAL" clId="{133C3E22-8D8C-476E-8ED2-A86A6F6437B1}" dt="2021-12-18T18:57:40.722" v="54" actId="478"/>
          <ac:spMkLst>
            <pc:docMk/>
            <pc:sldMk cId="3933532581" sldId="258"/>
            <ac:spMk id="2" creationId="{DAA0D71B-6259-4EC5-A6C1-9AB0FA8DB768}"/>
          </ac:spMkLst>
        </pc:spChg>
        <pc:spChg chg="del">
          <ac:chgData name="Łopata Andrzej" userId="cf49c130-8485-44a0-86c3-82acc554dde1" providerId="ADAL" clId="{133C3E22-8D8C-476E-8ED2-A86A6F6437B1}" dt="2021-12-18T18:57:42.370" v="55" actId="478"/>
          <ac:spMkLst>
            <pc:docMk/>
            <pc:sldMk cId="3933532581" sldId="258"/>
            <ac:spMk id="3" creationId="{BB1F4C96-4693-43AB-B390-336B67A1D253}"/>
          </ac:spMkLst>
        </pc:spChg>
        <pc:picChg chg="add mod modCrop">
          <ac:chgData name="Łopata Andrzej" userId="cf49c130-8485-44a0-86c3-82acc554dde1" providerId="ADAL" clId="{133C3E22-8D8C-476E-8ED2-A86A6F6437B1}" dt="2021-12-18T18:59:37.482" v="69" actId="14100"/>
          <ac:picMkLst>
            <pc:docMk/>
            <pc:sldMk cId="3933532581" sldId="258"/>
            <ac:picMk id="5" creationId="{BC68BDD3-FD5C-4F5F-8440-F93B4747708C}"/>
          </ac:picMkLst>
        </pc:picChg>
      </pc:sldChg>
      <pc:sldChg chg="addSp modSp add mod">
        <pc:chgData name="Łopata Andrzej" userId="cf49c130-8485-44a0-86c3-82acc554dde1" providerId="ADAL" clId="{133C3E22-8D8C-476E-8ED2-A86A6F6437B1}" dt="2021-12-18T19:01:04.626" v="78" actId="14100"/>
        <pc:sldMkLst>
          <pc:docMk/>
          <pc:sldMk cId="193718225" sldId="259"/>
        </pc:sldMkLst>
        <pc:picChg chg="add mod modCrop">
          <ac:chgData name="Łopata Andrzej" userId="cf49c130-8485-44a0-86c3-82acc554dde1" providerId="ADAL" clId="{133C3E22-8D8C-476E-8ED2-A86A6F6437B1}" dt="2021-12-18T19:01:04.626" v="78" actId="14100"/>
          <ac:picMkLst>
            <pc:docMk/>
            <pc:sldMk cId="193718225" sldId="259"/>
            <ac:picMk id="3" creationId="{029A9F1D-10E9-4011-A997-2529D5A8804C}"/>
          </ac:picMkLst>
        </pc:picChg>
      </pc:sldChg>
      <pc:sldChg chg="del">
        <pc:chgData name="Łopata Andrzej" userId="cf49c130-8485-44a0-86c3-82acc554dde1" providerId="ADAL" clId="{133C3E22-8D8C-476E-8ED2-A86A6F6437B1}" dt="2021-12-18T18:56:02.114" v="37" actId="47"/>
        <pc:sldMkLst>
          <pc:docMk/>
          <pc:sldMk cId="3214203871" sldId="259"/>
        </pc:sldMkLst>
      </pc:sldChg>
      <pc:sldChg chg="del">
        <pc:chgData name="Łopata Andrzej" userId="cf49c130-8485-44a0-86c3-82acc554dde1" providerId="ADAL" clId="{133C3E22-8D8C-476E-8ED2-A86A6F6437B1}" dt="2021-12-18T18:56:01.288" v="36" actId="47"/>
        <pc:sldMkLst>
          <pc:docMk/>
          <pc:sldMk cId="833831137" sldId="260"/>
        </pc:sldMkLst>
      </pc:sldChg>
      <pc:sldChg chg="add">
        <pc:chgData name="Łopata Andrzej" userId="cf49c130-8485-44a0-86c3-82acc554dde1" providerId="ADAL" clId="{133C3E22-8D8C-476E-8ED2-A86A6F6437B1}" dt="2021-12-18T18:57:47.765" v="57" actId="2890"/>
        <pc:sldMkLst>
          <pc:docMk/>
          <pc:sldMk cId="2518010879" sldId="260"/>
        </pc:sldMkLst>
      </pc:sldChg>
      <pc:sldChg chg="del">
        <pc:chgData name="Łopata Andrzej" userId="cf49c130-8485-44a0-86c3-82acc554dde1" providerId="ADAL" clId="{133C3E22-8D8C-476E-8ED2-A86A6F6437B1}" dt="2021-12-18T18:56:00.504" v="35" actId="47"/>
        <pc:sldMkLst>
          <pc:docMk/>
          <pc:sldMk cId="672447109" sldId="261"/>
        </pc:sldMkLst>
      </pc:sldChg>
      <pc:sldChg chg="addSp delSp modSp add mod">
        <pc:chgData name="Łopata Andrzej" userId="cf49c130-8485-44a0-86c3-82acc554dde1" providerId="ADAL" clId="{133C3E22-8D8C-476E-8ED2-A86A6F6437B1}" dt="2021-12-18T19:04:37.930" v="113" actId="14100"/>
        <pc:sldMkLst>
          <pc:docMk/>
          <pc:sldMk cId="1871375985" sldId="261"/>
        </pc:sldMkLst>
        <pc:picChg chg="add del mod modCrop">
          <ac:chgData name="Łopata Andrzej" userId="cf49c130-8485-44a0-86c3-82acc554dde1" providerId="ADAL" clId="{133C3E22-8D8C-476E-8ED2-A86A6F6437B1}" dt="2021-12-18T19:02:28.206" v="90" actId="21"/>
          <ac:picMkLst>
            <pc:docMk/>
            <pc:sldMk cId="1871375985" sldId="261"/>
            <ac:picMk id="3" creationId="{6FBBF05A-70EA-47AB-A8A0-373959C8F91E}"/>
          </ac:picMkLst>
        </pc:picChg>
        <pc:picChg chg="add mod modCrop">
          <ac:chgData name="Łopata Andrzej" userId="cf49c130-8485-44a0-86c3-82acc554dde1" providerId="ADAL" clId="{133C3E22-8D8C-476E-8ED2-A86A6F6437B1}" dt="2021-12-18T19:04:37.930" v="113" actId="14100"/>
          <ac:picMkLst>
            <pc:docMk/>
            <pc:sldMk cId="1871375985" sldId="261"/>
            <ac:picMk id="5" creationId="{D8491AAA-1340-4BC1-9B76-D22F2D814633}"/>
          </ac:picMkLst>
        </pc:picChg>
      </pc:sldChg>
      <pc:sldChg chg="addSp modSp add mod">
        <pc:chgData name="Łopata Andrzej" userId="cf49c130-8485-44a0-86c3-82acc554dde1" providerId="ADAL" clId="{133C3E22-8D8C-476E-8ED2-A86A6F6437B1}" dt="2021-12-18T19:03:18.578" v="103" actId="1076"/>
        <pc:sldMkLst>
          <pc:docMk/>
          <pc:sldMk cId="589814327" sldId="262"/>
        </pc:sldMkLst>
        <pc:picChg chg="add mod modCrop">
          <ac:chgData name="Łopata Andrzej" userId="cf49c130-8485-44a0-86c3-82acc554dde1" providerId="ADAL" clId="{133C3E22-8D8C-476E-8ED2-A86A6F6437B1}" dt="2021-12-18T19:02:51.489" v="100" actId="1076"/>
          <ac:picMkLst>
            <pc:docMk/>
            <pc:sldMk cId="589814327" sldId="262"/>
            <ac:picMk id="3" creationId="{3B070773-9709-491A-946E-4A48DD5EF46C}"/>
          </ac:picMkLst>
        </pc:picChg>
        <pc:picChg chg="add mod">
          <ac:chgData name="Łopata Andrzej" userId="cf49c130-8485-44a0-86c3-82acc554dde1" providerId="ADAL" clId="{133C3E22-8D8C-476E-8ED2-A86A6F6437B1}" dt="2021-12-18T19:03:18.578" v="103" actId="1076"/>
          <ac:picMkLst>
            <pc:docMk/>
            <pc:sldMk cId="589814327" sldId="262"/>
            <ac:picMk id="4" creationId="{2E520481-F03D-49BD-A6F0-FFF0F1A76782}"/>
          </ac:picMkLst>
        </pc:picChg>
      </pc:sldChg>
      <pc:sldChg chg="del">
        <pc:chgData name="Łopata Andrzej" userId="cf49c130-8485-44a0-86c3-82acc554dde1" providerId="ADAL" clId="{133C3E22-8D8C-476E-8ED2-A86A6F6437B1}" dt="2021-12-18T18:55:58.254" v="33" actId="47"/>
        <pc:sldMkLst>
          <pc:docMk/>
          <pc:sldMk cId="2624707746" sldId="262"/>
        </pc:sldMkLst>
      </pc:sldChg>
      <pc:sldChg chg="del">
        <pc:chgData name="Łopata Andrzej" userId="cf49c130-8485-44a0-86c3-82acc554dde1" providerId="ADAL" clId="{133C3E22-8D8C-476E-8ED2-A86A6F6437B1}" dt="2021-12-18T18:55:59.369" v="34" actId="47"/>
        <pc:sldMkLst>
          <pc:docMk/>
          <pc:sldMk cId="2157619411" sldId="263"/>
        </pc:sldMkLst>
      </pc:sldChg>
      <pc:sldChg chg="add">
        <pc:chgData name="Łopata Andrzej" userId="cf49c130-8485-44a0-86c3-82acc554dde1" providerId="ADAL" clId="{133C3E22-8D8C-476E-8ED2-A86A6F6437B1}" dt="2021-12-18T19:04:45.677" v="114" actId="2890"/>
        <pc:sldMkLst>
          <pc:docMk/>
          <pc:sldMk cId="4179675521" sldId="263"/>
        </pc:sldMkLst>
      </pc:sldChg>
      <pc:sldChg chg="add">
        <pc:chgData name="Łopata Andrzej" userId="cf49c130-8485-44a0-86c3-82acc554dde1" providerId="ADAL" clId="{133C3E22-8D8C-476E-8ED2-A86A6F6437B1}" dt="2021-12-18T19:04:48.766" v="115" actId="2890"/>
        <pc:sldMkLst>
          <pc:docMk/>
          <pc:sldMk cId="189991025" sldId="264"/>
        </pc:sldMkLst>
      </pc:sldChg>
    </pc:docChg>
  </pc:docChgLst>
  <pc:docChgLst>
    <pc:chgData name="Łopata Andrzej" userId="cf49c130-8485-44a0-86c3-82acc554dde1" providerId="ADAL" clId="{635115B0-CAA9-4035-936D-2301F27B25C2}"/>
    <pc:docChg chg="modSld">
      <pc:chgData name="Łopata Andrzej" userId="cf49c130-8485-44a0-86c3-82acc554dde1" providerId="ADAL" clId="{635115B0-CAA9-4035-936D-2301F27B25C2}" dt="2021-12-18T17:56:08.644" v="30" actId="14100"/>
      <pc:docMkLst>
        <pc:docMk/>
      </pc:docMkLst>
      <pc:sldChg chg="modSp mod">
        <pc:chgData name="Łopata Andrzej" userId="cf49c130-8485-44a0-86c3-82acc554dde1" providerId="ADAL" clId="{635115B0-CAA9-4035-936D-2301F27B25C2}" dt="2021-12-18T17:16:36.931" v="3" actId="14100"/>
        <pc:sldMkLst>
          <pc:docMk/>
          <pc:sldMk cId="833831137" sldId="260"/>
        </pc:sldMkLst>
        <pc:picChg chg="mod">
          <ac:chgData name="Łopata Andrzej" userId="cf49c130-8485-44a0-86c3-82acc554dde1" providerId="ADAL" clId="{635115B0-CAA9-4035-936D-2301F27B25C2}" dt="2021-12-18T17:16:36.931" v="3" actId="14100"/>
          <ac:picMkLst>
            <pc:docMk/>
            <pc:sldMk cId="833831137" sldId="260"/>
            <ac:picMk id="5" creationId="{5BCC2CFE-A59D-43F7-ABE9-EFDB91BA5E1B}"/>
          </ac:picMkLst>
        </pc:picChg>
      </pc:sldChg>
      <pc:sldChg chg="modSp mod">
        <pc:chgData name="Łopata Andrzej" userId="cf49c130-8485-44a0-86c3-82acc554dde1" providerId="ADAL" clId="{635115B0-CAA9-4035-936D-2301F27B25C2}" dt="2021-12-18T17:18:21.970" v="11" actId="1076"/>
        <pc:sldMkLst>
          <pc:docMk/>
          <pc:sldMk cId="672447109" sldId="261"/>
        </pc:sldMkLst>
        <pc:picChg chg="mod modCrop">
          <ac:chgData name="Łopata Andrzej" userId="cf49c130-8485-44a0-86c3-82acc554dde1" providerId="ADAL" clId="{635115B0-CAA9-4035-936D-2301F27B25C2}" dt="2021-12-18T17:18:21.970" v="11" actId="1076"/>
          <ac:picMkLst>
            <pc:docMk/>
            <pc:sldMk cId="672447109" sldId="261"/>
            <ac:picMk id="3" creationId="{F0A52A38-991E-4D15-B3E9-4253FEE0D104}"/>
          </ac:picMkLst>
        </pc:picChg>
      </pc:sldChg>
      <pc:sldChg chg="addSp modSp mod">
        <pc:chgData name="Łopata Andrzej" userId="cf49c130-8485-44a0-86c3-82acc554dde1" providerId="ADAL" clId="{635115B0-CAA9-4035-936D-2301F27B25C2}" dt="2021-12-18T17:56:08.644" v="30" actId="14100"/>
        <pc:sldMkLst>
          <pc:docMk/>
          <pc:sldMk cId="2624707746" sldId="262"/>
        </pc:sldMkLst>
        <pc:picChg chg="add mod modCrop">
          <ac:chgData name="Łopata Andrzej" userId="cf49c130-8485-44a0-86c3-82acc554dde1" providerId="ADAL" clId="{635115B0-CAA9-4035-936D-2301F27B25C2}" dt="2021-12-18T17:56:08.644" v="30" actId="14100"/>
          <ac:picMkLst>
            <pc:docMk/>
            <pc:sldMk cId="2624707746" sldId="262"/>
            <ac:picMk id="3" creationId="{69D024BA-F78E-4603-B47F-08D3A4F371A8}"/>
          </ac:picMkLst>
        </pc:picChg>
      </pc:sldChg>
      <pc:sldChg chg="addSp modSp mod">
        <pc:chgData name="Łopata Andrzej" userId="cf49c130-8485-44a0-86c3-82acc554dde1" providerId="ADAL" clId="{635115B0-CAA9-4035-936D-2301F27B25C2}" dt="2021-12-18T17:19:11.779" v="22" actId="14100"/>
        <pc:sldMkLst>
          <pc:docMk/>
          <pc:sldMk cId="2157619411" sldId="263"/>
        </pc:sldMkLst>
        <pc:picChg chg="add mod modCrop">
          <ac:chgData name="Łopata Andrzej" userId="cf49c130-8485-44a0-86c3-82acc554dde1" providerId="ADAL" clId="{635115B0-CAA9-4035-936D-2301F27B25C2}" dt="2021-12-18T17:19:11.779" v="22" actId="14100"/>
          <ac:picMkLst>
            <pc:docMk/>
            <pc:sldMk cId="2157619411" sldId="263"/>
            <ac:picMk id="3" creationId="{5E0317F8-D697-4F9D-9466-D26525D546BB}"/>
          </ac:picMkLst>
        </pc:picChg>
      </pc:sldChg>
    </pc:docChg>
  </pc:docChgLst>
  <pc:docChgLst>
    <pc:chgData name="Łopata Andrzej" userId="cf49c130-8485-44a0-86c3-82acc554dde1" providerId="ADAL" clId="{93C41EB9-3859-4901-8C67-2C1F32AC41D0}"/>
    <pc:docChg chg="undo custSel addSld delSld modSld addMainMaster delMainMaster modMainMaster">
      <pc:chgData name="Łopata Andrzej" userId="cf49c130-8485-44a0-86c3-82acc554dde1" providerId="ADAL" clId="{93C41EB9-3859-4901-8C67-2C1F32AC41D0}" dt="2021-12-18T17:15:18.619" v="271" actId="732"/>
      <pc:docMkLst>
        <pc:docMk/>
      </pc:docMkLst>
      <pc:sldChg chg="addSp delSp modSp new mod chgLayout">
        <pc:chgData name="Łopata Andrzej" userId="cf49c130-8485-44a0-86c3-82acc554dde1" providerId="ADAL" clId="{93C41EB9-3859-4901-8C67-2C1F32AC41D0}" dt="2021-12-18T15:36:56.503" v="83" actId="478"/>
        <pc:sldMkLst>
          <pc:docMk/>
          <pc:sldMk cId="1927034356" sldId="256"/>
        </pc:sldMkLst>
        <pc:spChg chg="add del mod">
          <ac:chgData name="Łopata Andrzej" userId="cf49c130-8485-44a0-86c3-82acc554dde1" providerId="ADAL" clId="{93C41EB9-3859-4901-8C67-2C1F32AC41D0}" dt="2021-12-18T15:36:52.139" v="82" actId="113"/>
          <ac:spMkLst>
            <pc:docMk/>
            <pc:sldMk cId="1927034356" sldId="256"/>
            <ac:spMk id="2" creationId="{5EF8198F-5DFF-43B6-AD5E-A518CAFE4411}"/>
          </ac:spMkLst>
        </pc:spChg>
        <pc:spChg chg="add del">
          <ac:chgData name="Łopata Andrzej" userId="cf49c130-8485-44a0-86c3-82acc554dde1" providerId="ADAL" clId="{93C41EB9-3859-4901-8C67-2C1F32AC41D0}" dt="2021-12-18T15:36:56.503" v="83" actId="478"/>
          <ac:spMkLst>
            <pc:docMk/>
            <pc:sldMk cId="1927034356" sldId="256"/>
            <ac:spMk id="3" creationId="{051A7EAB-0995-4883-85BE-31059BBAF1BC}"/>
          </ac:spMkLst>
        </pc:spChg>
        <pc:spChg chg="add del mod ord">
          <ac:chgData name="Łopata Andrzej" userId="cf49c130-8485-44a0-86c3-82acc554dde1" providerId="ADAL" clId="{93C41EB9-3859-4901-8C67-2C1F32AC41D0}" dt="2021-12-18T15:33:40.499" v="29" actId="700"/>
          <ac:spMkLst>
            <pc:docMk/>
            <pc:sldMk cId="1927034356" sldId="256"/>
            <ac:spMk id="4" creationId="{2CB6F13F-AC86-4B41-A99E-6A62112C645E}"/>
          </ac:spMkLst>
        </pc:spChg>
        <pc:spChg chg="add del mod ord">
          <ac:chgData name="Łopata Andrzej" userId="cf49c130-8485-44a0-86c3-82acc554dde1" providerId="ADAL" clId="{93C41EB9-3859-4901-8C67-2C1F32AC41D0}" dt="2021-12-18T15:33:40.499" v="29" actId="700"/>
          <ac:spMkLst>
            <pc:docMk/>
            <pc:sldMk cId="1927034356" sldId="256"/>
            <ac:spMk id="5" creationId="{B6BCFB28-203F-4847-B8E1-48AC860FD1E1}"/>
          </ac:spMkLst>
        </pc:spChg>
      </pc:sldChg>
      <pc:sldChg chg="addSp delSp modSp new mod">
        <pc:chgData name="Łopata Andrzej" userId="cf49c130-8485-44a0-86c3-82acc554dde1" providerId="ADAL" clId="{93C41EB9-3859-4901-8C67-2C1F32AC41D0}" dt="2021-12-18T17:10:39.707" v="263"/>
        <pc:sldMkLst>
          <pc:docMk/>
          <pc:sldMk cId="1415279153" sldId="257"/>
        </pc:sldMkLst>
        <pc:spChg chg="del">
          <ac:chgData name="Łopata Andrzej" userId="cf49c130-8485-44a0-86c3-82acc554dde1" providerId="ADAL" clId="{93C41EB9-3859-4901-8C67-2C1F32AC41D0}" dt="2021-12-18T15:35:28.352" v="40" actId="478"/>
          <ac:spMkLst>
            <pc:docMk/>
            <pc:sldMk cId="1415279153" sldId="257"/>
            <ac:spMk id="2" creationId="{DECD8D1C-D540-4215-BE27-F8AA592D7DF5}"/>
          </ac:spMkLst>
        </pc:spChg>
        <pc:spChg chg="del">
          <ac:chgData name="Łopata Andrzej" userId="cf49c130-8485-44a0-86c3-82acc554dde1" providerId="ADAL" clId="{93C41EB9-3859-4901-8C67-2C1F32AC41D0}" dt="2021-12-18T15:35:33.598" v="41" actId="478"/>
          <ac:spMkLst>
            <pc:docMk/>
            <pc:sldMk cId="1415279153" sldId="257"/>
            <ac:spMk id="3" creationId="{F1B8A403-F803-401B-9BF2-8A345AD8EB3B}"/>
          </ac:spMkLst>
        </pc:spChg>
        <pc:spChg chg="add mod">
          <ac:chgData name="Łopata Andrzej" userId="cf49c130-8485-44a0-86c3-82acc554dde1" providerId="ADAL" clId="{93C41EB9-3859-4901-8C67-2C1F32AC41D0}" dt="2021-12-18T17:07:16.432" v="171"/>
          <ac:spMkLst>
            <pc:docMk/>
            <pc:sldMk cId="1415279153" sldId="257"/>
            <ac:spMk id="31" creationId="{230AA07A-DA8D-40E8-940D-17BA5AC594F1}"/>
          </ac:spMkLst>
        </pc:spChg>
        <pc:grpChg chg="mod">
          <ac:chgData name="Łopata Andrzej" userId="cf49c130-8485-44a0-86c3-82acc554dde1" providerId="ADAL" clId="{93C41EB9-3859-4901-8C67-2C1F32AC41D0}" dt="2021-12-18T17:06:28.964" v="153"/>
          <ac:grpSpMkLst>
            <pc:docMk/>
            <pc:sldMk cId="1415279153" sldId="257"/>
            <ac:grpSpMk id="17" creationId="{2D6F67E7-57F7-48F0-9A3E-BBB87B000815}"/>
          </ac:grpSpMkLst>
        </pc:grpChg>
        <pc:grpChg chg="del mod">
          <ac:chgData name="Łopata Andrzej" userId="cf49c130-8485-44a0-86c3-82acc554dde1" providerId="ADAL" clId="{93C41EB9-3859-4901-8C67-2C1F32AC41D0}" dt="2021-12-18T17:06:41.649" v="159"/>
          <ac:grpSpMkLst>
            <pc:docMk/>
            <pc:sldMk cId="1415279153" sldId="257"/>
            <ac:grpSpMk id="22" creationId="{D41F6FB3-017C-4BDC-8B21-F87EAD46DB09}"/>
          </ac:grpSpMkLst>
        </pc:grpChg>
        <pc:grpChg chg="del mod">
          <ac:chgData name="Łopata Andrzej" userId="cf49c130-8485-44a0-86c3-82acc554dde1" providerId="ADAL" clId="{93C41EB9-3859-4901-8C67-2C1F32AC41D0}" dt="2021-12-18T17:06:52.274" v="166"/>
          <ac:grpSpMkLst>
            <pc:docMk/>
            <pc:sldMk cId="1415279153" sldId="257"/>
            <ac:grpSpMk id="24" creationId="{27DD17E0-C3ED-4387-AB28-76F6567EFC61}"/>
          </ac:grpSpMkLst>
        </pc:grpChg>
        <pc:picChg chg="add mod modCrop">
          <ac:chgData name="Łopata Andrzej" userId="cf49c130-8485-44a0-86c3-82acc554dde1" providerId="ADAL" clId="{93C41EB9-3859-4901-8C67-2C1F32AC41D0}" dt="2021-12-18T15:35:49.189" v="45" actId="14100"/>
          <ac:picMkLst>
            <pc:docMk/>
            <pc:sldMk cId="1415279153" sldId="257"/>
            <ac:picMk id="5" creationId="{066F2D2E-8484-49A1-848D-EA7030BD03A7}"/>
          </ac:picMkLst>
        </pc:picChg>
        <pc:inkChg chg="add del">
          <ac:chgData name="Łopata Andrzej" userId="cf49c130-8485-44a0-86c3-82acc554dde1" providerId="ADAL" clId="{93C41EB9-3859-4901-8C67-2C1F32AC41D0}" dt="2021-12-18T15:43:09.327" v="117" actId="9405"/>
          <ac:inkMkLst>
            <pc:docMk/>
            <pc:sldMk cId="1415279153" sldId="257"/>
            <ac:inkMk id="6" creationId="{D74EA087-E0CE-4C7A-822C-0D9AADBF5CDB}"/>
          </ac:inkMkLst>
        </pc:inkChg>
        <pc:inkChg chg="add del">
          <ac:chgData name="Łopata Andrzej" userId="cf49c130-8485-44a0-86c3-82acc554dde1" providerId="ADAL" clId="{93C41EB9-3859-4901-8C67-2C1F32AC41D0}" dt="2021-12-18T15:43:37.999" v="119" actId="9405"/>
          <ac:inkMkLst>
            <pc:docMk/>
            <pc:sldMk cId="1415279153" sldId="257"/>
            <ac:inkMk id="7" creationId="{CCE03F82-155C-4562-8617-8CB1B1994918}"/>
          </ac:inkMkLst>
        </pc:inkChg>
        <pc:inkChg chg="add del">
          <ac:chgData name="Łopata Andrzej" userId="cf49c130-8485-44a0-86c3-82acc554dde1" providerId="ADAL" clId="{93C41EB9-3859-4901-8C67-2C1F32AC41D0}" dt="2021-12-18T17:05:05.770" v="132"/>
          <ac:inkMkLst>
            <pc:docMk/>
            <pc:sldMk cId="1415279153" sldId="257"/>
            <ac:inkMk id="8" creationId="{FFF1F6E7-9FC6-44C3-BB02-A8DB2F92BFC5}"/>
          </ac:inkMkLst>
        </pc:inkChg>
        <pc:inkChg chg="add del">
          <ac:chgData name="Łopata Andrzej" userId="cf49c130-8485-44a0-86c3-82acc554dde1" providerId="ADAL" clId="{93C41EB9-3859-4901-8C67-2C1F32AC41D0}" dt="2021-12-18T17:05:05.003" v="131"/>
          <ac:inkMkLst>
            <pc:docMk/>
            <pc:sldMk cId="1415279153" sldId="257"/>
            <ac:inkMk id="9" creationId="{A75CF900-B8F5-4DC9-99FB-975CB5ED3CA2}"/>
          </ac:inkMkLst>
        </pc:inkChg>
        <pc:inkChg chg="add del">
          <ac:chgData name="Łopata Andrzej" userId="cf49c130-8485-44a0-86c3-82acc554dde1" providerId="ADAL" clId="{93C41EB9-3859-4901-8C67-2C1F32AC41D0}" dt="2021-12-18T17:06:07.162" v="144"/>
          <ac:inkMkLst>
            <pc:docMk/>
            <pc:sldMk cId="1415279153" sldId="257"/>
            <ac:inkMk id="10" creationId="{604C1A41-CA0C-4379-85F0-4CBCEE0CA5CC}"/>
          </ac:inkMkLst>
        </pc:inkChg>
        <pc:inkChg chg="add del">
          <ac:chgData name="Łopata Andrzej" userId="cf49c130-8485-44a0-86c3-82acc554dde1" providerId="ADAL" clId="{93C41EB9-3859-4901-8C67-2C1F32AC41D0}" dt="2021-12-18T17:06:05.762" v="143"/>
          <ac:inkMkLst>
            <pc:docMk/>
            <pc:sldMk cId="1415279153" sldId="257"/>
            <ac:inkMk id="11" creationId="{F4415894-03A2-4E24-BF0E-64A078526858}"/>
          </ac:inkMkLst>
        </pc:inkChg>
        <pc:inkChg chg="add del">
          <ac:chgData name="Łopata Andrzej" userId="cf49c130-8485-44a0-86c3-82acc554dde1" providerId="ADAL" clId="{93C41EB9-3859-4901-8C67-2C1F32AC41D0}" dt="2021-12-18T17:05:41.011" v="138" actId="9405"/>
          <ac:inkMkLst>
            <pc:docMk/>
            <pc:sldMk cId="1415279153" sldId="257"/>
            <ac:inkMk id="12" creationId="{F35A270A-B9C1-41D8-A961-C44DF7E23C6D}"/>
          </ac:inkMkLst>
        </pc:inkChg>
        <pc:inkChg chg="add del">
          <ac:chgData name="Łopata Andrzej" userId="cf49c130-8485-44a0-86c3-82acc554dde1" providerId="ADAL" clId="{93C41EB9-3859-4901-8C67-2C1F32AC41D0}" dt="2021-12-18T17:05:45.723" v="140" actId="9405"/>
          <ac:inkMkLst>
            <pc:docMk/>
            <pc:sldMk cId="1415279153" sldId="257"/>
            <ac:inkMk id="13" creationId="{EC8D2EAA-26A9-43DB-B443-6F3F63B46B87}"/>
          </ac:inkMkLst>
        </pc:inkChg>
        <pc:inkChg chg="add del">
          <ac:chgData name="Łopata Andrzej" userId="cf49c130-8485-44a0-86c3-82acc554dde1" providerId="ADAL" clId="{93C41EB9-3859-4901-8C67-2C1F32AC41D0}" dt="2021-12-18T17:05:53.867" v="142" actId="9405"/>
          <ac:inkMkLst>
            <pc:docMk/>
            <pc:sldMk cId="1415279153" sldId="257"/>
            <ac:inkMk id="14" creationId="{3F47C190-F9C1-40ED-BA74-C9FDAFC3FA9D}"/>
          </ac:inkMkLst>
        </pc:inkChg>
        <pc:inkChg chg="add del mod">
          <ac:chgData name="Łopata Andrzej" userId="cf49c130-8485-44a0-86c3-82acc554dde1" providerId="ADAL" clId="{93C41EB9-3859-4901-8C67-2C1F32AC41D0}" dt="2021-12-18T17:06:29.412" v="154" actId="9405"/>
          <ac:inkMkLst>
            <pc:docMk/>
            <pc:sldMk cId="1415279153" sldId="257"/>
            <ac:inkMk id="15" creationId="{95E4076C-303E-4459-ACE3-7ABA899B254A}"/>
          </ac:inkMkLst>
        </pc:inkChg>
        <pc:inkChg chg="add del mod">
          <ac:chgData name="Łopata Andrzej" userId="cf49c130-8485-44a0-86c3-82acc554dde1" providerId="ADAL" clId="{93C41EB9-3859-4901-8C67-2C1F32AC41D0}" dt="2021-12-18T17:06:28.964" v="153"/>
          <ac:inkMkLst>
            <pc:docMk/>
            <pc:sldMk cId="1415279153" sldId="257"/>
            <ac:inkMk id="16" creationId="{BB75D1EB-EF36-43F3-BFAF-3F8F4CFCB9BF}"/>
          </ac:inkMkLst>
        </pc:inkChg>
        <pc:inkChg chg="add del">
          <ac:chgData name="Łopata Andrzej" userId="cf49c130-8485-44a0-86c3-82acc554dde1" providerId="ADAL" clId="{93C41EB9-3859-4901-8C67-2C1F32AC41D0}" dt="2021-12-18T17:06:28.467" v="151" actId="9405"/>
          <ac:inkMkLst>
            <pc:docMk/>
            <pc:sldMk cId="1415279153" sldId="257"/>
            <ac:inkMk id="18" creationId="{74FAFDC2-F134-4B14-AABD-5869F56E252C}"/>
          </ac:inkMkLst>
        </pc:inkChg>
        <pc:inkChg chg="add del">
          <ac:chgData name="Łopata Andrzej" userId="cf49c130-8485-44a0-86c3-82acc554dde1" providerId="ADAL" clId="{93C41EB9-3859-4901-8C67-2C1F32AC41D0}" dt="2021-12-18T17:06:28.011" v="150" actId="9405"/>
          <ac:inkMkLst>
            <pc:docMk/>
            <pc:sldMk cId="1415279153" sldId="257"/>
            <ac:inkMk id="19" creationId="{91E6A6F3-015A-411D-8BEA-BE10DB6808A9}"/>
          </ac:inkMkLst>
        </pc:inkChg>
        <pc:inkChg chg="add del mod">
          <ac:chgData name="Łopata Andrzej" userId="cf49c130-8485-44a0-86c3-82acc554dde1" providerId="ADAL" clId="{93C41EB9-3859-4901-8C67-2C1F32AC41D0}" dt="2021-12-18T17:06:52.274" v="166"/>
          <ac:inkMkLst>
            <pc:docMk/>
            <pc:sldMk cId="1415279153" sldId="257"/>
            <ac:inkMk id="20" creationId="{B4C37785-D140-4BEE-A82F-D23DBD4E50B7}"/>
          </ac:inkMkLst>
        </pc:inkChg>
        <pc:inkChg chg="add del mod">
          <ac:chgData name="Łopata Andrzej" userId="cf49c130-8485-44a0-86c3-82acc554dde1" providerId="ADAL" clId="{93C41EB9-3859-4901-8C67-2C1F32AC41D0}" dt="2021-12-18T17:06:55.034" v="168"/>
          <ac:inkMkLst>
            <pc:docMk/>
            <pc:sldMk cId="1415279153" sldId="257"/>
            <ac:inkMk id="21" creationId="{D5DD1583-E627-4A2A-9D52-0B82B23294BF}"/>
          </ac:inkMkLst>
        </pc:inkChg>
        <pc:inkChg chg="add del mod">
          <ac:chgData name="Łopata Andrzej" userId="cf49c130-8485-44a0-86c3-82acc554dde1" providerId="ADAL" clId="{93C41EB9-3859-4901-8C67-2C1F32AC41D0}" dt="2021-12-18T17:06:51.602" v="165"/>
          <ac:inkMkLst>
            <pc:docMk/>
            <pc:sldMk cId="1415279153" sldId="257"/>
            <ac:inkMk id="23" creationId="{CA1E7045-215A-4193-BC68-B73F5F94B247}"/>
          </ac:inkMkLst>
        </pc:inkChg>
        <pc:inkChg chg="add">
          <ac:chgData name="Łopata Andrzej" userId="cf49c130-8485-44a0-86c3-82acc554dde1" providerId="ADAL" clId="{93C41EB9-3859-4901-8C67-2C1F32AC41D0}" dt="2021-12-18T17:06:47.472" v="160" actId="9405"/>
          <ac:inkMkLst>
            <pc:docMk/>
            <pc:sldMk cId="1415279153" sldId="257"/>
            <ac:inkMk id="25" creationId="{AA956077-D678-499A-9D27-3E0CF1F08F45}"/>
          </ac:inkMkLst>
        </pc:inkChg>
        <pc:inkChg chg="add">
          <ac:chgData name="Łopata Andrzej" userId="cf49c130-8485-44a0-86c3-82acc554dde1" providerId="ADAL" clId="{93C41EB9-3859-4901-8C67-2C1F32AC41D0}" dt="2021-12-18T17:06:48.134" v="161" actId="9405"/>
          <ac:inkMkLst>
            <pc:docMk/>
            <pc:sldMk cId="1415279153" sldId="257"/>
            <ac:inkMk id="26" creationId="{3CBC0C24-611E-4B60-A03A-1B8AAC070C8C}"/>
          </ac:inkMkLst>
        </pc:inkChg>
        <pc:inkChg chg="add">
          <ac:chgData name="Łopata Andrzej" userId="cf49c130-8485-44a0-86c3-82acc554dde1" providerId="ADAL" clId="{93C41EB9-3859-4901-8C67-2C1F32AC41D0}" dt="2021-12-18T17:06:48.557" v="162" actId="9405"/>
          <ac:inkMkLst>
            <pc:docMk/>
            <pc:sldMk cId="1415279153" sldId="257"/>
            <ac:inkMk id="27" creationId="{28FD08D2-AC16-48FE-876A-72F32122C1E6}"/>
          </ac:inkMkLst>
        </pc:inkChg>
        <pc:inkChg chg="add del">
          <ac:chgData name="Łopata Andrzej" userId="cf49c130-8485-44a0-86c3-82acc554dde1" providerId="ADAL" clId="{93C41EB9-3859-4901-8C67-2C1F32AC41D0}" dt="2021-12-18T17:06:55.914" v="169"/>
          <ac:inkMkLst>
            <pc:docMk/>
            <pc:sldMk cId="1415279153" sldId="257"/>
            <ac:inkMk id="28" creationId="{07019FB4-3DA8-49B4-B809-8D8E1DF4538D}"/>
          </ac:inkMkLst>
        </pc:inkChg>
        <pc:inkChg chg="add del">
          <ac:chgData name="Łopata Andrzej" userId="cf49c130-8485-44a0-86c3-82acc554dde1" providerId="ADAL" clId="{93C41EB9-3859-4901-8C67-2C1F32AC41D0}" dt="2021-12-18T17:06:53.482" v="167"/>
          <ac:inkMkLst>
            <pc:docMk/>
            <pc:sldMk cId="1415279153" sldId="257"/>
            <ac:inkMk id="29" creationId="{647F5343-6780-4410-9818-25C19DAF54EF}"/>
          </ac:inkMkLst>
        </pc:inkChg>
        <pc:inkChg chg="add del">
          <ac:chgData name="Łopata Andrzej" userId="cf49c130-8485-44a0-86c3-82acc554dde1" providerId="ADAL" clId="{93C41EB9-3859-4901-8C67-2C1F32AC41D0}" dt="2021-12-18T17:07:16.432" v="171"/>
          <ac:inkMkLst>
            <pc:docMk/>
            <pc:sldMk cId="1415279153" sldId="257"/>
            <ac:inkMk id="30" creationId="{2D72D77E-0FB6-4B02-890B-E8314AC2C4A3}"/>
          </ac:inkMkLst>
        </pc:inkChg>
        <pc:inkChg chg="add del">
          <ac:chgData name="Łopata Andrzej" userId="cf49c130-8485-44a0-86c3-82acc554dde1" providerId="ADAL" clId="{93C41EB9-3859-4901-8C67-2C1F32AC41D0}" dt="2021-12-18T17:10:39.707" v="263"/>
          <ac:inkMkLst>
            <pc:docMk/>
            <pc:sldMk cId="1415279153" sldId="257"/>
            <ac:inkMk id="32" creationId="{1CAD683A-DF4E-4331-B139-5E163E77BD08}"/>
          </ac:inkMkLst>
        </pc:inkChg>
        <pc:inkChg chg="add">
          <ac:chgData name="Łopata Andrzej" userId="cf49c130-8485-44a0-86c3-82acc554dde1" providerId="ADAL" clId="{93C41EB9-3859-4901-8C67-2C1F32AC41D0}" dt="2021-12-18T17:07:18.192" v="173" actId="9405"/>
          <ac:inkMkLst>
            <pc:docMk/>
            <pc:sldMk cId="1415279153" sldId="257"/>
            <ac:inkMk id="33" creationId="{88144F54-DC80-450C-8EC1-7EDFC3264D81}"/>
          </ac:inkMkLst>
        </pc:inkChg>
      </pc:sldChg>
      <pc:sldChg chg="new del">
        <pc:chgData name="Łopata Andrzej" userId="cf49c130-8485-44a0-86c3-82acc554dde1" providerId="ADAL" clId="{93C41EB9-3859-4901-8C67-2C1F32AC41D0}" dt="2021-12-18T15:33:42.269" v="30" actId="680"/>
        <pc:sldMkLst>
          <pc:docMk/>
          <pc:sldMk cId="2468905649" sldId="257"/>
        </pc:sldMkLst>
      </pc:sldChg>
      <pc:sldChg chg="addSp delSp modSp new mod addCm modCm">
        <pc:chgData name="Łopata Andrzej" userId="cf49c130-8485-44a0-86c3-82acc554dde1" providerId="ADAL" clId="{93C41EB9-3859-4901-8C67-2C1F32AC41D0}" dt="2021-12-18T15:40:31.902" v="97"/>
        <pc:sldMkLst>
          <pc:docMk/>
          <pc:sldMk cId="3844819455" sldId="258"/>
        </pc:sldMkLst>
        <pc:spChg chg="del">
          <ac:chgData name="Łopata Andrzej" userId="cf49c130-8485-44a0-86c3-82acc554dde1" providerId="ADAL" clId="{93C41EB9-3859-4901-8C67-2C1F32AC41D0}" dt="2021-12-18T15:37:51.565" v="85" actId="478"/>
          <ac:spMkLst>
            <pc:docMk/>
            <pc:sldMk cId="3844819455" sldId="258"/>
            <ac:spMk id="2" creationId="{5783D093-688D-4732-BAA5-CA3BD96C1170}"/>
          </ac:spMkLst>
        </pc:spChg>
        <pc:spChg chg="del">
          <ac:chgData name="Łopata Andrzej" userId="cf49c130-8485-44a0-86c3-82acc554dde1" providerId="ADAL" clId="{93C41EB9-3859-4901-8C67-2C1F32AC41D0}" dt="2021-12-18T15:37:52.973" v="86" actId="478"/>
          <ac:spMkLst>
            <pc:docMk/>
            <pc:sldMk cId="3844819455" sldId="258"/>
            <ac:spMk id="3" creationId="{F69FA58A-2816-484F-AD5E-223164384C98}"/>
          </ac:spMkLst>
        </pc:spChg>
        <pc:picChg chg="add mod modCrop">
          <ac:chgData name="Łopata Andrzej" userId="cf49c130-8485-44a0-86c3-82acc554dde1" providerId="ADAL" clId="{93C41EB9-3859-4901-8C67-2C1F32AC41D0}" dt="2021-12-18T15:38:31.109" v="94" actId="14100"/>
          <ac:picMkLst>
            <pc:docMk/>
            <pc:sldMk cId="3844819455" sldId="258"/>
            <ac:picMk id="5" creationId="{228F87D5-DD08-4823-8003-EB849C0F1565}"/>
          </ac:picMkLst>
        </pc:picChg>
      </pc:sldChg>
      <pc:sldChg chg="addSp delSp modSp new mod">
        <pc:chgData name="Łopata Andrzej" userId="cf49c130-8485-44a0-86c3-82acc554dde1" providerId="ADAL" clId="{93C41EB9-3859-4901-8C67-2C1F32AC41D0}" dt="2021-12-18T17:10:44.082" v="265"/>
        <pc:sldMkLst>
          <pc:docMk/>
          <pc:sldMk cId="3214203871" sldId="259"/>
        </pc:sldMkLst>
        <pc:spChg chg="del">
          <ac:chgData name="Łopata Andrzej" userId="cf49c130-8485-44a0-86c3-82acc554dde1" providerId="ADAL" clId="{93C41EB9-3859-4901-8C67-2C1F32AC41D0}" dt="2021-12-18T15:41:14.503" v="99" actId="478"/>
          <ac:spMkLst>
            <pc:docMk/>
            <pc:sldMk cId="3214203871" sldId="259"/>
            <ac:spMk id="2" creationId="{94E499F5-1AF9-4F7F-8A3F-B068FB065B94}"/>
          </ac:spMkLst>
        </pc:spChg>
        <pc:spChg chg="del">
          <ac:chgData name="Łopata Andrzej" userId="cf49c130-8485-44a0-86c3-82acc554dde1" providerId="ADAL" clId="{93C41EB9-3859-4901-8C67-2C1F32AC41D0}" dt="2021-12-18T15:41:15.639" v="100" actId="478"/>
          <ac:spMkLst>
            <pc:docMk/>
            <pc:sldMk cId="3214203871" sldId="259"/>
            <ac:spMk id="3" creationId="{255A28A6-CF4A-48C2-9C72-695F8754A2AC}"/>
          </ac:spMkLst>
        </pc:spChg>
        <pc:spChg chg="add del mod">
          <ac:chgData name="Łopata Andrzej" userId="cf49c130-8485-44a0-86c3-82acc554dde1" providerId="ADAL" clId="{93C41EB9-3859-4901-8C67-2C1F32AC41D0}" dt="2021-12-18T17:05:17.450" v="136" actId="478"/>
          <ac:spMkLst>
            <pc:docMk/>
            <pc:sldMk cId="3214203871" sldId="259"/>
            <ac:spMk id="12" creationId="{3793C682-1CBB-413F-A7A3-6A382F27E34C}"/>
          </ac:spMkLst>
        </pc:spChg>
        <pc:spChg chg="add mod">
          <ac:chgData name="Łopata Andrzej" userId="cf49c130-8485-44a0-86c3-82acc554dde1" providerId="ADAL" clId="{93C41EB9-3859-4901-8C67-2C1F32AC41D0}" dt="2021-12-18T17:09:36.966" v="261"/>
          <ac:spMkLst>
            <pc:docMk/>
            <pc:sldMk cId="3214203871" sldId="259"/>
            <ac:spMk id="57" creationId="{1FED3F21-E48C-49C1-8FDB-AE516C05257F}"/>
          </ac:spMkLst>
        </pc:spChg>
        <pc:grpChg chg="del mod">
          <ac:chgData name="Łopata Andrzej" userId="cf49c130-8485-44a0-86c3-82acc554dde1" providerId="ADAL" clId="{93C41EB9-3859-4901-8C67-2C1F32AC41D0}" dt="2021-12-18T15:44:11.345" v="125"/>
          <ac:grpSpMkLst>
            <pc:docMk/>
            <pc:sldMk cId="3214203871" sldId="259"/>
            <ac:grpSpMk id="9" creationId="{136B6789-1297-4C03-B730-F853D037EA6D}"/>
          </ac:grpSpMkLst>
        </pc:grpChg>
        <pc:grpChg chg="del mod">
          <ac:chgData name="Łopata Andrzej" userId="cf49c130-8485-44a0-86c3-82acc554dde1" providerId="ADAL" clId="{93C41EB9-3859-4901-8C67-2C1F32AC41D0}" dt="2021-12-18T17:05:10.202" v="134"/>
          <ac:grpSpMkLst>
            <pc:docMk/>
            <pc:sldMk cId="3214203871" sldId="259"/>
            <ac:grpSpMk id="10" creationId="{2D869E8B-5139-48DE-B8AB-C61FEFB358EC}"/>
          </ac:grpSpMkLst>
        </pc:grpChg>
        <pc:grpChg chg="add del mod">
          <ac:chgData name="Łopata Andrzej" userId="cf49c130-8485-44a0-86c3-82acc554dde1" providerId="ADAL" clId="{93C41EB9-3859-4901-8C67-2C1F32AC41D0}" dt="2021-12-18T17:07:53.877" v="201"/>
          <ac:grpSpMkLst>
            <pc:docMk/>
            <pc:sldMk cId="3214203871" sldId="259"/>
            <ac:grpSpMk id="16" creationId="{26435408-3832-44C4-93C2-4B45A5E0D9DD}"/>
          </ac:grpSpMkLst>
        </pc:grpChg>
        <pc:grpChg chg="add del mod">
          <ac:chgData name="Łopata Andrzej" userId="cf49c130-8485-44a0-86c3-82acc554dde1" providerId="ADAL" clId="{93C41EB9-3859-4901-8C67-2C1F32AC41D0}" dt="2021-12-18T17:07:53.404" v="199"/>
          <ac:grpSpMkLst>
            <pc:docMk/>
            <pc:sldMk cId="3214203871" sldId="259"/>
            <ac:grpSpMk id="18" creationId="{89579E80-3BC1-4698-8E70-659836258234}"/>
          </ac:grpSpMkLst>
        </pc:grpChg>
        <pc:grpChg chg="add del mod">
          <ac:chgData name="Łopata Andrzej" userId="cf49c130-8485-44a0-86c3-82acc554dde1" providerId="ADAL" clId="{93C41EB9-3859-4901-8C67-2C1F32AC41D0}" dt="2021-12-18T17:07:52.973" v="197"/>
          <ac:grpSpMkLst>
            <pc:docMk/>
            <pc:sldMk cId="3214203871" sldId="259"/>
            <ac:grpSpMk id="20" creationId="{33DA86EB-3CD7-4A4F-86D3-4C3E19F84C3F}"/>
          </ac:grpSpMkLst>
        </pc:grpChg>
        <pc:grpChg chg="add del mod">
          <ac:chgData name="Łopata Andrzej" userId="cf49c130-8485-44a0-86c3-82acc554dde1" providerId="ADAL" clId="{93C41EB9-3859-4901-8C67-2C1F32AC41D0}" dt="2021-12-18T17:07:52.509" v="195"/>
          <ac:grpSpMkLst>
            <pc:docMk/>
            <pc:sldMk cId="3214203871" sldId="259"/>
            <ac:grpSpMk id="22" creationId="{DFB60BA3-330F-4B5B-8DDE-0ACB42F2F633}"/>
          </ac:grpSpMkLst>
        </pc:grpChg>
        <pc:grpChg chg="mod">
          <ac:chgData name="Łopata Andrzej" userId="cf49c130-8485-44a0-86c3-82acc554dde1" providerId="ADAL" clId="{93C41EB9-3859-4901-8C67-2C1F32AC41D0}" dt="2021-12-18T17:07:52.053" v="193"/>
          <ac:grpSpMkLst>
            <pc:docMk/>
            <pc:sldMk cId="3214203871" sldId="259"/>
            <ac:grpSpMk id="24" creationId="{C11D04A4-8E62-4CA2-BB65-3A96E097002C}"/>
          </ac:grpSpMkLst>
        </pc:grpChg>
        <pc:grpChg chg="add del mod">
          <ac:chgData name="Łopata Andrzej" userId="cf49c130-8485-44a0-86c3-82acc554dde1" providerId="ADAL" clId="{93C41EB9-3859-4901-8C67-2C1F32AC41D0}" dt="2021-12-18T17:08:13.341" v="219"/>
          <ac:grpSpMkLst>
            <pc:docMk/>
            <pc:sldMk cId="3214203871" sldId="259"/>
            <ac:grpSpMk id="30" creationId="{CD174BAA-9877-4C66-B958-AC947F63ABF5}"/>
          </ac:grpSpMkLst>
        </pc:grpChg>
        <pc:grpChg chg="add del mod">
          <ac:chgData name="Łopata Andrzej" userId="cf49c130-8485-44a0-86c3-82acc554dde1" providerId="ADAL" clId="{93C41EB9-3859-4901-8C67-2C1F32AC41D0}" dt="2021-12-18T17:08:12.981" v="217"/>
          <ac:grpSpMkLst>
            <pc:docMk/>
            <pc:sldMk cId="3214203871" sldId="259"/>
            <ac:grpSpMk id="32" creationId="{3D3D2508-BA04-4424-923C-B38B4B115BA6}"/>
          </ac:grpSpMkLst>
        </pc:grpChg>
        <pc:grpChg chg="mod">
          <ac:chgData name="Łopata Andrzej" userId="cf49c130-8485-44a0-86c3-82acc554dde1" providerId="ADAL" clId="{93C41EB9-3859-4901-8C67-2C1F32AC41D0}" dt="2021-12-18T17:08:12.773" v="215"/>
          <ac:grpSpMkLst>
            <pc:docMk/>
            <pc:sldMk cId="3214203871" sldId="259"/>
            <ac:grpSpMk id="34" creationId="{EE0573BE-16C4-4773-8107-BAF7D497374D}"/>
          </ac:grpSpMkLst>
        </pc:grpChg>
        <pc:grpChg chg="mod">
          <ac:chgData name="Łopata Andrzej" userId="cf49c130-8485-44a0-86c3-82acc554dde1" providerId="ADAL" clId="{93C41EB9-3859-4901-8C67-2C1F32AC41D0}" dt="2021-12-18T17:08:38.532" v="252"/>
          <ac:grpSpMkLst>
            <pc:docMk/>
            <pc:sldMk cId="3214203871" sldId="259"/>
            <ac:grpSpMk id="40" creationId="{1E041DB3-5A54-4A28-A372-CF8A97CA4DAD}"/>
          </ac:grpSpMkLst>
        </pc:grpChg>
        <pc:grpChg chg="add del mod">
          <ac:chgData name="Łopata Andrzej" userId="cf49c130-8485-44a0-86c3-82acc554dde1" providerId="ADAL" clId="{93C41EB9-3859-4901-8C67-2C1F32AC41D0}" dt="2021-12-18T17:08:37.933" v="249"/>
          <ac:grpSpMkLst>
            <pc:docMk/>
            <pc:sldMk cId="3214203871" sldId="259"/>
            <ac:grpSpMk id="43" creationId="{50ABE132-F692-4026-AF67-2BE1ADBF0C00}"/>
          </ac:grpSpMkLst>
        </pc:grpChg>
        <pc:grpChg chg="add del mod">
          <ac:chgData name="Łopata Andrzej" userId="cf49c130-8485-44a0-86c3-82acc554dde1" providerId="ADAL" clId="{93C41EB9-3859-4901-8C67-2C1F32AC41D0}" dt="2021-12-18T17:08:37.421" v="247"/>
          <ac:grpSpMkLst>
            <pc:docMk/>
            <pc:sldMk cId="3214203871" sldId="259"/>
            <ac:grpSpMk id="45" creationId="{7B8BF56A-8D31-4181-BF8E-8195F52EB2E3}"/>
          </ac:grpSpMkLst>
        </pc:grpChg>
        <pc:grpChg chg="add del mod">
          <ac:chgData name="Łopata Andrzej" userId="cf49c130-8485-44a0-86c3-82acc554dde1" providerId="ADAL" clId="{93C41EB9-3859-4901-8C67-2C1F32AC41D0}" dt="2021-12-18T17:08:36.925" v="245"/>
          <ac:grpSpMkLst>
            <pc:docMk/>
            <pc:sldMk cId="3214203871" sldId="259"/>
            <ac:grpSpMk id="47" creationId="{F1091F7B-7EAA-4CB2-B294-FD1EA034DB22}"/>
          </ac:grpSpMkLst>
        </pc:grpChg>
        <pc:grpChg chg="add del mod">
          <ac:chgData name="Łopata Andrzej" userId="cf49c130-8485-44a0-86c3-82acc554dde1" providerId="ADAL" clId="{93C41EB9-3859-4901-8C67-2C1F32AC41D0}" dt="2021-12-18T17:08:35.743" v="243"/>
          <ac:grpSpMkLst>
            <pc:docMk/>
            <pc:sldMk cId="3214203871" sldId="259"/>
            <ac:grpSpMk id="49" creationId="{63426CE9-833D-4E51-953C-D7D00ABDC487}"/>
          </ac:grpSpMkLst>
        </pc:grpChg>
        <pc:grpChg chg="add del mod">
          <ac:chgData name="Łopata Andrzej" userId="cf49c130-8485-44a0-86c3-82acc554dde1" providerId="ADAL" clId="{93C41EB9-3859-4901-8C67-2C1F32AC41D0}" dt="2021-12-18T17:08:35.397" v="241"/>
          <ac:grpSpMkLst>
            <pc:docMk/>
            <pc:sldMk cId="3214203871" sldId="259"/>
            <ac:grpSpMk id="51" creationId="{052D6BB7-19E3-488E-9253-447A5D3A0FBF}"/>
          </ac:grpSpMkLst>
        </pc:grpChg>
        <pc:grpChg chg="mod">
          <ac:chgData name="Łopata Andrzej" userId="cf49c130-8485-44a0-86c3-82acc554dde1" providerId="ADAL" clId="{93C41EB9-3859-4901-8C67-2C1F32AC41D0}" dt="2021-12-18T17:08:34.934" v="239"/>
          <ac:grpSpMkLst>
            <pc:docMk/>
            <pc:sldMk cId="3214203871" sldId="259"/>
            <ac:grpSpMk id="53" creationId="{96E84C3A-5908-425B-A11F-06600D2DBF71}"/>
          </ac:grpSpMkLst>
        </pc:grpChg>
        <pc:picChg chg="add mod modCrop">
          <ac:chgData name="Łopata Andrzej" userId="cf49c130-8485-44a0-86c3-82acc554dde1" providerId="ADAL" clId="{93C41EB9-3859-4901-8C67-2C1F32AC41D0}" dt="2021-12-18T15:42:22.317" v="115" actId="1076"/>
          <ac:picMkLst>
            <pc:docMk/>
            <pc:sldMk cId="3214203871" sldId="259"/>
            <ac:picMk id="5" creationId="{C82FA7E6-01D9-4FD9-B104-F4AA11CDE074}"/>
          </ac:picMkLst>
        </pc:picChg>
        <pc:inkChg chg="add del mod">
          <ac:chgData name="Łopata Andrzej" userId="cf49c130-8485-44a0-86c3-82acc554dde1" providerId="ADAL" clId="{93C41EB9-3859-4901-8C67-2C1F32AC41D0}" dt="2021-12-18T17:05:09.561" v="133"/>
          <ac:inkMkLst>
            <pc:docMk/>
            <pc:sldMk cId="3214203871" sldId="259"/>
            <ac:inkMk id="6" creationId="{2258CFB1-1647-4FD8-9E0D-C3C51C83EB46}"/>
          </ac:inkMkLst>
        </pc:inkChg>
        <pc:inkChg chg="add del mod">
          <ac:chgData name="Łopata Andrzej" userId="cf49c130-8485-44a0-86c3-82acc554dde1" providerId="ADAL" clId="{93C41EB9-3859-4901-8C67-2C1F32AC41D0}" dt="2021-12-18T17:05:10.202" v="134"/>
          <ac:inkMkLst>
            <pc:docMk/>
            <pc:sldMk cId="3214203871" sldId="259"/>
            <ac:inkMk id="7" creationId="{926BFC64-5934-4E9F-9CE0-DF6603170950}"/>
          </ac:inkMkLst>
        </pc:inkChg>
        <pc:inkChg chg="add del mod">
          <ac:chgData name="Łopata Andrzej" userId="cf49c130-8485-44a0-86c3-82acc554dde1" providerId="ADAL" clId="{93C41EB9-3859-4901-8C67-2C1F32AC41D0}" dt="2021-12-18T17:05:11.865" v="135"/>
          <ac:inkMkLst>
            <pc:docMk/>
            <pc:sldMk cId="3214203871" sldId="259"/>
            <ac:inkMk id="8" creationId="{E83E14AC-2A28-4355-B23D-4372BFE5F3A7}"/>
          </ac:inkMkLst>
        </pc:inkChg>
        <pc:inkChg chg="add del">
          <ac:chgData name="Łopata Andrzej" userId="cf49c130-8485-44a0-86c3-82acc554dde1" providerId="ADAL" clId="{93C41EB9-3859-4901-8C67-2C1F32AC41D0}" dt="2021-12-18T17:04:54.150" v="128"/>
          <ac:inkMkLst>
            <pc:docMk/>
            <pc:sldMk cId="3214203871" sldId="259"/>
            <ac:inkMk id="11" creationId="{71AE6F7F-C7DE-48CD-822D-F8F6802065B2}"/>
          </ac:inkMkLst>
        </pc:inkChg>
        <pc:inkChg chg="add del">
          <ac:chgData name="Łopata Andrzej" userId="cf49c130-8485-44a0-86c3-82acc554dde1" providerId="ADAL" clId="{93C41EB9-3859-4901-8C67-2C1F32AC41D0}" dt="2021-12-18T17:10:44.082" v="265"/>
          <ac:inkMkLst>
            <pc:docMk/>
            <pc:sldMk cId="3214203871" sldId="259"/>
            <ac:inkMk id="13" creationId="{364A480E-6367-42B5-81F3-ADCDD802033D}"/>
          </ac:inkMkLst>
        </pc:inkChg>
        <pc:inkChg chg="add del mod">
          <ac:chgData name="Łopata Andrzej" userId="cf49c130-8485-44a0-86c3-82acc554dde1" providerId="ADAL" clId="{93C41EB9-3859-4901-8C67-2C1F32AC41D0}" dt="2021-12-18T17:07:54.380" v="202" actId="9405"/>
          <ac:inkMkLst>
            <pc:docMk/>
            <pc:sldMk cId="3214203871" sldId="259"/>
            <ac:inkMk id="14" creationId="{EBFE751A-E5A8-4072-83D7-B820D64F48EB}"/>
          </ac:inkMkLst>
        </pc:inkChg>
        <pc:inkChg chg="add del mod">
          <ac:chgData name="Łopata Andrzej" userId="cf49c130-8485-44a0-86c3-82acc554dde1" providerId="ADAL" clId="{93C41EB9-3859-4901-8C67-2C1F32AC41D0}" dt="2021-12-18T17:07:53.877" v="201"/>
          <ac:inkMkLst>
            <pc:docMk/>
            <pc:sldMk cId="3214203871" sldId="259"/>
            <ac:inkMk id="15" creationId="{5822C388-6B2B-4F7B-90DF-EAD36EE2EB7D}"/>
          </ac:inkMkLst>
        </pc:inkChg>
        <pc:inkChg chg="add del mod">
          <ac:chgData name="Łopata Andrzej" userId="cf49c130-8485-44a0-86c3-82acc554dde1" providerId="ADAL" clId="{93C41EB9-3859-4901-8C67-2C1F32AC41D0}" dt="2021-12-18T17:07:53.404" v="199"/>
          <ac:inkMkLst>
            <pc:docMk/>
            <pc:sldMk cId="3214203871" sldId="259"/>
            <ac:inkMk id="17" creationId="{CF7D869F-B6B4-4DCA-8D34-563ACAA6A0EA}"/>
          </ac:inkMkLst>
        </pc:inkChg>
        <pc:inkChg chg="add del mod">
          <ac:chgData name="Łopata Andrzej" userId="cf49c130-8485-44a0-86c3-82acc554dde1" providerId="ADAL" clId="{93C41EB9-3859-4901-8C67-2C1F32AC41D0}" dt="2021-12-18T17:07:52.973" v="197"/>
          <ac:inkMkLst>
            <pc:docMk/>
            <pc:sldMk cId="3214203871" sldId="259"/>
            <ac:inkMk id="19" creationId="{6108CB12-305D-4E17-A97E-CBB754A8EDF1}"/>
          </ac:inkMkLst>
        </pc:inkChg>
        <pc:inkChg chg="add del mod">
          <ac:chgData name="Łopata Andrzej" userId="cf49c130-8485-44a0-86c3-82acc554dde1" providerId="ADAL" clId="{93C41EB9-3859-4901-8C67-2C1F32AC41D0}" dt="2021-12-18T17:07:52.509" v="195"/>
          <ac:inkMkLst>
            <pc:docMk/>
            <pc:sldMk cId="3214203871" sldId="259"/>
            <ac:inkMk id="21" creationId="{AC6CB4AF-1FDF-4DE2-B2F6-4D1F6222FF34}"/>
          </ac:inkMkLst>
        </pc:inkChg>
        <pc:inkChg chg="add del mod">
          <ac:chgData name="Łopata Andrzej" userId="cf49c130-8485-44a0-86c3-82acc554dde1" providerId="ADAL" clId="{93C41EB9-3859-4901-8C67-2C1F32AC41D0}" dt="2021-12-18T17:07:52.053" v="193"/>
          <ac:inkMkLst>
            <pc:docMk/>
            <pc:sldMk cId="3214203871" sldId="259"/>
            <ac:inkMk id="23" creationId="{EB98C7C0-04C2-4BDA-B379-9142443EBD32}"/>
          </ac:inkMkLst>
        </pc:inkChg>
        <pc:inkChg chg="add del">
          <ac:chgData name="Łopata Andrzej" userId="cf49c130-8485-44a0-86c3-82acc554dde1" providerId="ADAL" clId="{93C41EB9-3859-4901-8C67-2C1F32AC41D0}" dt="2021-12-18T17:07:51.571" v="191" actId="9405"/>
          <ac:inkMkLst>
            <pc:docMk/>
            <pc:sldMk cId="3214203871" sldId="259"/>
            <ac:inkMk id="25" creationId="{95925BD2-F4C6-4888-AD17-2D6D0DBEE93B}"/>
          </ac:inkMkLst>
        </pc:inkChg>
        <pc:inkChg chg="add del">
          <ac:chgData name="Łopata Andrzej" userId="cf49c130-8485-44a0-86c3-82acc554dde1" providerId="ADAL" clId="{93C41EB9-3859-4901-8C67-2C1F32AC41D0}" dt="2021-12-18T17:07:51.091" v="190" actId="9405"/>
          <ac:inkMkLst>
            <pc:docMk/>
            <pc:sldMk cId="3214203871" sldId="259"/>
            <ac:inkMk id="26" creationId="{74B4CE78-3018-4B13-B037-5755BDB9D84E}"/>
          </ac:inkMkLst>
        </pc:inkChg>
        <pc:inkChg chg="add del">
          <ac:chgData name="Łopata Andrzej" userId="cf49c130-8485-44a0-86c3-82acc554dde1" providerId="ADAL" clId="{93C41EB9-3859-4901-8C67-2C1F32AC41D0}" dt="2021-12-18T17:07:50.555" v="189" actId="9405"/>
          <ac:inkMkLst>
            <pc:docMk/>
            <pc:sldMk cId="3214203871" sldId="259"/>
            <ac:inkMk id="27" creationId="{E0248F51-ADFF-4D57-84F4-9EADAE0E76F8}"/>
          </ac:inkMkLst>
        </pc:inkChg>
        <pc:inkChg chg="add del mod">
          <ac:chgData name="Łopata Andrzej" userId="cf49c130-8485-44a0-86c3-82acc554dde1" providerId="ADAL" clId="{93C41EB9-3859-4901-8C67-2C1F32AC41D0}" dt="2021-12-18T17:08:13.867" v="220" actId="9405"/>
          <ac:inkMkLst>
            <pc:docMk/>
            <pc:sldMk cId="3214203871" sldId="259"/>
            <ac:inkMk id="28" creationId="{47382C64-BB0A-4B56-89D9-86E6C12E1D9B}"/>
          </ac:inkMkLst>
        </pc:inkChg>
        <pc:inkChg chg="add del mod">
          <ac:chgData name="Łopata Andrzej" userId="cf49c130-8485-44a0-86c3-82acc554dde1" providerId="ADAL" clId="{93C41EB9-3859-4901-8C67-2C1F32AC41D0}" dt="2021-12-18T17:08:13.341" v="219"/>
          <ac:inkMkLst>
            <pc:docMk/>
            <pc:sldMk cId="3214203871" sldId="259"/>
            <ac:inkMk id="29" creationId="{2962C5E5-C27F-48B8-B496-4CCBA5C9ACD6}"/>
          </ac:inkMkLst>
        </pc:inkChg>
        <pc:inkChg chg="add del mod">
          <ac:chgData name="Łopata Andrzej" userId="cf49c130-8485-44a0-86c3-82acc554dde1" providerId="ADAL" clId="{93C41EB9-3859-4901-8C67-2C1F32AC41D0}" dt="2021-12-18T17:08:12.981" v="217"/>
          <ac:inkMkLst>
            <pc:docMk/>
            <pc:sldMk cId="3214203871" sldId="259"/>
            <ac:inkMk id="31" creationId="{AE68892F-7777-416A-8EB4-307E85222B15}"/>
          </ac:inkMkLst>
        </pc:inkChg>
        <pc:inkChg chg="add del mod">
          <ac:chgData name="Łopata Andrzej" userId="cf49c130-8485-44a0-86c3-82acc554dde1" providerId="ADAL" clId="{93C41EB9-3859-4901-8C67-2C1F32AC41D0}" dt="2021-12-18T17:08:12.773" v="215"/>
          <ac:inkMkLst>
            <pc:docMk/>
            <pc:sldMk cId="3214203871" sldId="259"/>
            <ac:inkMk id="33" creationId="{0179A217-A196-4A95-AF54-907F154291F3}"/>
          </ac:inkMkLst>
        </pc:inkChg>
        <pc:inkChg chg="add del">
          <ac:chgData name="Łopata Andrzej" userId="cf49c130-8485-44a0-86c3-82acc554dde1" providerId="ADAL" clId="{93C41EB9-3859-4901-8C67-2C1F32AC41D0}" dt="2021-12-18T17:08:12.540" v="213" actId="9405"/>
          <ac:inkMkLst>
            <pc:docMk/>
            <pc:sldMk cId="3214203871" sldId="259"/>
            <ac:inkMk id="35" creationId="{4CBFC7D1-5802-4F01-9DA7-84363E71CA15}"/>
          </ac:inkMkLst>
        </pc:inkChg>
        <pc:inkChg chg="add del">
          <ac:chgData name="Łopata Andrzej" userId="cf49c130-8485-44a0-86c3-82acc554dde1" providerId="ADAL" clId="{93C41EB9-3859-4901-8C67-2C1F32AC41D0}" dt="2021-12-18T17:08:12.140" v="212" actId="9405"/>
          <ac:inkMkLst>
            <pc:docMk/>
            <pc:sldMk cId="3214203871" sldId="259"/>
            <ac:inkMk id="36" creationId="{DDC80FB0-5B9C-439A-8AF1-515EE6694D94}"/>
          </ac:inkMkLst>
        </pc:inkChg>
        <pc:inkChg chg="add del">
          <ac:chgData name="Łopata Andrzej" userId="cf49c130-8485-44a0-86c3-82acc554dde1" providerId="ADAL" clId="{93C41EB9-3859-4901-8C67-2C1F32AC41D0}" dt="2021-12-18T17:08:39.004" v="254" actId="9405"/>
          <ac:inkMkLst>
            <pc:docMk/>
            <pc:sldMk cId="3214203871" sldId="259"/>
            <ac:inkMk id="37" creationId="{52FD9FE3-45C3-43A1-8D4B-89FDA089C53F}"/>
          </ac:inkMkLst>
        </pc:inkChg>
        <pc:inkChg chg="add del mod">
          <ac:chgData name="Łopata Andrzej" userId="cf49c130-8485-44a0-86c3-82acc554dde1" providerId="ADAL" clId="{93C41EB9-3859-4901-8C67-2C1F32AC41D0}" dt="2021-12-18T17:08:38.731" v="253" actId="9405"/>
          <ac:inkMkLst>
            <pc:docMk/>
            <pc:sldMk cId="3214203871" sldId="259"/>
            <ac:inkMk id="38" creationId="{278DDBA0-E25C-44A6-BDCC-13D468DBD50C}"/>
          </ac:inkMkLst>
        </pc:inkChg>
        <pc:inkChg chg="add del mod">
          <ac:chgData name="Łopata Andrzej" userId="cf49c130-8485-44a0-86c3-82acc554dde1" providerId="ADAL" clId="{93C41EB9-3859-4901-8C67-2C1F32AC41D0}" dt="2021-12-18T17:08:38.532" v="252"/>
          <ac:inkMkLst>
            <pc:docMk/>
            <pc:sldMk cId="3214203871" sldId="259"/>
            <ac:inkMk id="39" creationId="{363C996E-8B0C-49A1-B5C1-031EB9ED0823}"/>
          </ac:inkMkLst>
        </pc:inkChg>
        <pc:inkChg chg="add del mod">
          <ac:chgData name="Łopata Andrzej" userId="cf49c130-8485-44a0-86c3-82acc554dde1" providerId="ADAL" clId="{93C41EB9-3859-4901-8C67-2C1F32AC41D0}" dt="2021-12-18T17:08:38.324" v="250" actId="9405"/>
          <ac:inkMkLst>
            <pc:docMk/>
            <pc:sldMk cId="3214203871" sldId="259"/>
            <ac:inkMk id="41" creationId="{E6E543B3-BDD1-4FEB-AC69-718F4E2E9E0D}"/>
          </ac:inkMkLst>
        </pc:inkChg>
        <pc:inkChg chg="add del mod">
          <ac:chgData name="Łopata Andrzej" userId="cf49c130-8485-44a0-86c3-82acc554dde1" providerId="ADAL" clId="{93C41EB9-3859-4901-8C67-2C1F32AC41D0}" dt="2021-12-18T17:08:37.933" v="249"/>
          <ac:inkMkLst>
            <pc:docMk/>
            <pc:sldMk cId="3214203871" sldId="259"/>
            <ac:inkMk id="42" creationId="{70EF625A-446C-4E7F-87DA-4FB30136BD4D}"/>
          </ac:inkMkLst>
        </pc:inkChg>
        <pc:inkChg chg="add del mod">
          <ac:chgData name="Łopata Andrzej" userId="cf49c130-8485-44a0-86c3-82acc554dde1" providerId="ADAL" clId="{93C41EB9-3859-4901-8C67-2C1F32AC41D0}" dt="2021-12-18T17:08:37.421" v="247"/>
          <ac:inkMkLst>
            <pc:docMk/>
            <pc:sldMk cId="3214203871" sldId="259"/>
            <ac:inkMk id="44" creationId="{932D39C2-888E-40B5-998F-95CC769CB7DA}"/>
          </ac:inkMkLst>
        </pc:inkChg>
        <pc:inkChg chg="add del mod">
          <ac:chgData name="Łopata Andrzej" userId="cf49c130-8485-44a0-86c3-82acc554dde1" providerId="ADAL" clId="{93C41EB9-3859-4901-8C67-2C1F32AC41D0}" dt="2021-12-18T17:08:36.925" v="245"/>
          <ac:inkMkLst>
            <pc:docMk/>
            <pc:sldMk cId="3214203871" sldId="259"/>
            <ac:inkMk id="46" creationId="{D4FEAA2E-0683-4FD7-84BF-184E326B55FB}"/>
          </ac:inkMkLst>
        </pc:inkChg>
        <pc:inkChg chg="add del mod">
          <ac:chgData name="Łopata Andrzej" userId="cf49c130-8485-44a0-86c3-82acc554dde1" providerId="ADAL" clId="{93C41EB9-3859-4901-8C67-2C1F32AC41D0}" dt="2021-12-18T17:08:35.743" v="243"/>
          <ac:inkMkLst>
            <pc:docMk/>
            <pc:sldMk cId="3214203871" sldId="259"/>
            <ac:inkMk id="48" creationId="{5E0A2D75-5B7E-4FA6-B522-E2042B291048}"/>
          </ac:inkMkLst>
        </pc:inkChg>
        <pc:inkChg chg="add del mod">
          <ac:chgData name="Łopata Andrzej" userId="cf49c130-8485-44a0-86c3-82acc554dde1" providerId="ADAL" clId="{93C41EB9-3859-4901-8C67-2C1F32AC41D0}" dt="2021-12-18T17:08:35.397" v="241"/>
          <ac:inkMkLst>
            <pc:docMk/>
            <pc:sldMk cId="3214203871" sldId="259"/>
            <ac:inkMk id="50" creationId="{ACC8DD10-51AC-4993-BAF3-B0943BDEE145}"/>
          </ac:inkMkLst>
        </pc:inkChg>
        <pc:inkChg chg="add del mod">
          <ac:chgData name="Łopata Andrzej" userId="cf49c130-8485-44a0-86c3-82acc554dde1" providerId="ADAL" clId="{93C41EB9-3859-4901-8C67-2C1F32AC41D0}" dt="2021-12-18T17:08:34.934" v="239"/>
          <ac:inkMkLst>
            <pc:docMk/>
            <pc:sldMk cId="3214203871" sldId="259"/>
            <ac:inkMk id="52" creationId="{3F2AF908-374B-4574-B646-F8484F40006E}"/>
          </ac:inkMkLst>
        </pc:inkChg>
        <pc:inkChg chg="add del">
          <ac:chgData name="Łopata Andrzej" userId="cf49c130-8485-44a0-86c3-82acc554dde1" providerId="ADAL" clId="{93C41EB9-3859-4901-8C67-2C1F32AC41D0}" dt="2021-12-18T17:09:01.204" v="256" actId="9405"/>
          <ac:inkMkLst>
            <pc:docMk/>
            <pc:sldMk cId="3214203871" sldId="259"/>
            <ac:inkMk id="54" creationId="{48E7A2A8-3E1C-4721-B024-75F4B220968A}"/>
          </ac:inkMkLst>
        </pc:inkChg>
        <pc:inkChg chg="add del">
          <ac:chgData name="Łopata Andrzej" userId="cf49c130-8485-44a0-86c3-82acc554dde1" providerId="ADAL" clId="{93C41EB9-3859-4901-8C67-2C1F32AC41D0}" dt="2021-12-18T17:09:28.204" v="259" actId="9405"/>
          <ac:inkMkLst>
            <pc:docMk/>
            <pc:sldMk cId="3214203871" sldId="259"/>
            <ac:inkMk id="55" creationId="{3B358276-21A0-4986-B8E8-FE3263AD83C9}"/>
          </ac:inkMkLst>
        </pc:inkChg>
        <pc:inkChg chg="add del">
          <ac:chgData name="Łopata Andrzej" userId="cf49c130-8485-44a0-86c3-82acc554dde1" providerId="ADAL" clId="{93C41EB9-3859-4901-8C67-2C1F32AC41D0}" dt="2021-12-18T17:09:36.966" v="261"/>
          <ac:inkMkLst>
            <pc:docMk/>
            <pc:sldMk cId="3214203871" sldId="259"/>
            <ac:inkMk id="56" creationId="{4F12E7D8-0A17-412D-A398-1D565BB71186}"/>
          </ac:inkMkLst>
        </pc:inkChg>
        <pc:inkChg chg="add del">
          <ac:chgData name="Łopata Andrzej" userId="cf49c130-8485-44a0-86c3-82acc554dde1" providerId="ADAL" clId="{93C41EB9-3859-4901-8C67-2C1F32AC41D0}" dt="2021-12-18T17:10:42.858" v="264"/>
          <ac:inkMkLst>
            <pc:docMk/>
            <pc:sldMk cId="3214203871" sldId="259"/>
            <ac:inkMk id="58" creationId="{564DC05E-8410-4A22-B87B-50B7A2CE6FA1}"/>
          </ac:inkMkLst>
        </pc:inkChg>
      </pc:sldChg>
      <pc:sldChg chg="addSp delSp modSp new mod">
        <pc:chgData name="Łopata Andrzej" userId="cf49c130-8485-44a0-86c3-82acc554dde1" providerId="ADAL" clId="{93C41EB9-3859-4901-8C67-2C1F32AC41D0}" dt="2021-12-18T17:15:18.619" v="271" actId="732"/>
        <pc:sldMkLst>
          <pc:docMk/>
          <pc:sldMk cId="833831137" sldId="260"/>
        </pc:sldMkLst>
        <pc:spChg chg="del">
          <ac:chgData name="Łopata Andrzej" userId="cf49c130-8485-44a0-86c3-82acc554dde1" providerId="ADAL" clId="{93C41EB9-3859-4901-8C67-2C1F32AC41D0}" dt="2021-12-18T15:41:19.823" v="102" actId="478"/>
          <ac:spMkLst>
            <pc:docMk/>
            <pc:sldMk cId="833831137" sldId="260"/>
            <ac:spMk id="2" creationId="{4BEB2D5B-25A5-49B2-B9C5-1C6A2E914C1F}"/>
          </ac:spMkLst>
        </pc:spChg>
        <pc:spChg chg="del">
          <ac:chgData name="Łopata Andrzej" userId="cf49c130-8485-44a0-86c3-82acc554dde1" providerId="ADAL" clId="{93C41EB9-3859-4901-8C67-2C1F32AC41D0}" dt="2021-12-18T15:41:21.487" v="103" actId="478"/>
          <ac:spMkLst>
            <pc:docMk/>
            <pc:sldMk cId="833831137" sldId="260"/>
            <ac:spMk id="3" creationId="{E7B6B257-2792-4AA1-BFCD-1F4B44108615}"/>
          </ac:spMkLst>
        </pc:spChg>
        <pc:picChg chg="add mod modCrop">
          <ac:chgData name="Łopata Andrzej" userId="cf49c130-8485-44a0-86c3-82acc554dde1" providerId="ADAL" clId="{93C41EB9-3859-4901-8C67-2C1F32AC41D0}" dt="2021-12-18T17:15:18.619" v="271" actId="732"/>
          <ac:picMkLst>
            <pc:docMk/>
            <pc:sldMk cId="833831137" sldId="260"/>
            <ac:picMk id="5" creationId="{5BCC2CFE-A59D-43F7-ABE9-EFDB91BA5E1B}"/>
          </ac:picMkLst>
        </pc:picChg>
      </pc:sldChg>
      <pc:sldChg chg="addSp add mod">
        <pc:chgData name="Łopata Andrzej" userId="cf49c130-8485-44a0-86c3-82acc554dde1" providerId="ADAL" clId="{93C41EB9-3859-4901-8C67-2C1F32AC41D0}" dt="2021-12-18T17:11:22.222" v="267" actId="22"/>
        <pc:sldMkLst>
          <pc:docMk/>
          <pc:sldMk cId="672447109" sldId="261"/>
        </pc:sldMkLst>
        <pc:picChg chg="add">
          <ac:chgData name="Łopata Andrzej" userId="cf49c130-8485-44a0-86c3-82acc554dde1" providerId="ADAL" clId="{93C41EB9-3859-4901-8C67-2C1F32AC41D0}" dt="2021-12-18T17:11:22.222" v="267" actId="22"/>
          <ac:picMkLst>
            <pc:docMk/>
            <pc:sldMk cId="672447109" sldId="261"/>
            <ac:picMk id="3" creationId="{F0A52A38-991E-4D15-B3E9-4253FEE0D104}"/>
          </ac:picMkLst>
        </pc:picChg>
      </pc:sldChg>
      <pc:sldChg chg="add">
        <pc:chgData name="Łopata Andrzej" userId="cf49c130-8485-44a0-86c3-82acc554dde1" providerId="ADAL" clId="{93C41EB9-3859-4901-8C67-2C1F32AC41D0}" dt="2021-12-18T15:41:28.600" v="105" actId="2890"/>
        <pc:sldMkLst>
          <pc:docMk/>
          <pc:sldMk cId="2624707746" sldId="262"/>
        </pc:sldMkLst>
      </pc:sldChg>
      <pc:sldChg chg="add">
        <pc:chgData name="Łopata Andrzej" userId="cf49c130-8485-44a0-86c3-82acc554dde1" providerId="ADAL" clId="{93C41EB9-3859-4901-8C67-2C1F32AC41D0}" dt="2021-12-18T15:41:30.793" v="106" actId="2890"/>
        <pc:sldMkLst>
          <pc:docMk/>
          <pc:sldMk cId="2157619411" sldId="263"/>
        </pc:sldMkLst>
      </pc:sldChg>
      <pc:sldMasterChg chg="addSldLayout">
        <pc:chgData name="Łopata Andrzej" userId="cf49c130-8485-44a0-86c3-82acc554dde1" providerId="ADAL" clId="{93C41EB9-3859-4901-8C67-2C1F32AC41D0}" dt="2021-12-18T15:32:23.259" v="0" actId="680"/>
        <pc:sldMasterMkLst>
          <pc:docMk/>
          <pc:sldMasterMk cId="496092753" sldId="2147483648"/>
        </pc:sldMasterMkLst>
        <pc:sldLayoutChg chg="add">
          <pc:chgData name="Łopata Andrzej" userId="cf49c130-8485-44a0-86c3-82acc554dde1" providerId="ADAL" clId="{93C41EB9-3859-4901-8C67-2C1F32AC41D0}" dt="2021-12-18T15:32:23.259" v="0" actId="680"/>
          <pc:sldLayoutMkLst>
            <pc:docMk/>
            <pc:sldMasterMk cId="496092753" sldId="2147483648"/>
            <pc:sldLayoutMk cId="2058369822" sldId="2147483649"/>
          </pc:sldLayoutMkLst>
        </pc:sldLayoutChg>
      </pc:sldMasterChg>
      <pc:sldMasterChg chg="new add del mod addSldLayout delSldLayout">
        <pc:chgData name="Łopata Andrzej" userId="cf49c130-8485-44a0-86c3-82acc554dde1" providerId="ADAL" clId="{93C41EB9-3859-4901-8C67-2C1F32AC41D0}" dt="2021-12-18T15:33:39.917" v="28" actId="6938"/>
        <pc:sldMasterMkLst>
          <pc:docMk/>
          <pc:sldMasterMk cId="1672727809" sldId="2147483650"/>
        </pc:sldMasterMkLst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3677136642" sldId="2147483651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103863957" sldId="2147483652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4142408362" sldId="2147483653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414336943" sldId="2147483654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4007696293" sldId="2147483655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2368430757" sldId="2147483656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3269614761" sldId="2147483657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114328203" sldId="2147483658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515260302" sldId="2147483659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450986616" sldId="2147483660"/>
          </pc:sldLayoutMkLst>
        </pc:sldLayoutChg>
        <pc:sldLayoutChg chg="new add del replId">
          <pc:chgData name="Łopata Andrzej" userId="cf49c130-8485-44a0-86c3-82acc554dde1" providerId="ADAL" clId="{93C41EB9-3859-4901-8C67-2C1F32AC41D0}" dt="2021-12-18T15:33:39.917" v="28" actId="6938"/>
          <pc:sldLayoutMkLst>
            <pc:docMk/>
            <pc:sldMasterMk cId="1672727809" sldId="2147483650"/>
            <pc:sldLayoutMk cId="102339673" sldId="2147483661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06:47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4991E9-3DF4-45D2-A16A-E6AC5357A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211329-7554-469C-AB93-C92D1CAE9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0583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8198F-5DFF-43B6-AD5E-A518CAFE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40254"/>
          </a:xfrm>
        </p:spPr>
        <p:txBody>
          <a:bodyPr/>
          <a:lstStyle/>
          <a:p>
            <a:r>
              <a:rPr lang="pl-PL" b="1" dirty="0"/>
              <a:t>Matura z języka polskiego</a:t>
            </a:r>
            <a:br>
              <a:rPr lang="pl-PL" b="1" dirty="0"/>
            </a:br>
            <a:r>
              <a:rPr lang="pl-PL" b="1" dirty="0"/>
              <a:t>od 2023 r.</a:t>
            </a:r>
            <a:br>
              <a:rPr lang="pl-PL" b="1" dirty="0"/>
            </a:br>
            <a:r>
              <a:rPr lang="pl-PL" b="1" dirty="0"/>
              <a:t>pisemna </a:t>
            </a:r>
            <a:br>
              <a:rPr lang="pl-PL" b="1" dirty="0"/>
            </a:br>
            <a:r>
              <a:rPr lang="pl-PL" b="1" dirty="0"/>
              <a:t>poziom podstawowy</a:t>
            </a:r>
          </a:p>
        </p:txBody>
      </p:sp>
    </p:spTree>
    <p:extLst>
      <p:ext uri="{BB962C8B-B14F-4D97-AF65-F5344CB8AC3E}">
        <p14:creationId xmlns:p14="http://schemas.microsoft.com/office/powerpoint/2010/main" val="19270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AA956077-D678-499A-9D27-3E0CF1F08F45}"/>
                  </a:ext>
                </a:extLst>
              </p14:cNvPr>
              <p14:cNvContentPartPr/>
              <p14:nvPr/>
            </p14:nvContentPartPr>
            <p14:xfrm>
              <a:off x="5904527" y="3962031"/>
              <a:ext cx="360" cy="36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AA956077-D678-499A-9D27-3E0CF1F08F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887" y="395339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4D5F27D1-0D0C-45CC-AF73-189ED52832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96" t="20194" r="34903" b="41100"/>
          <a:stretch/>
        </p:blipFill>
        <p:spPr>
          <a:xfrm>
            <a:off x="1845341" y="275208"/>
            <a:ext cx="8273775" cy="58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7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C68BDD3-FD5C-4F5F-8440-F93B47477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6" t="21618" r="34320" b="45890"/>
          <a:stretch/>
        </p:blipFill>
        <p:spPr>
          <a:xfrm>
            <a:off x="1500327" y="143155"/>
            <a:ext cx="10562264" cy="61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3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29A9F1D-10E9-4011-A997-2529D5A88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3" t="41942" r="35267" b="12880"/>
          <a:stretch/>
        </p:blipFill>
        <p:spPr>
          <a:xfrm>
            <a:off x="1550565" y="226604"/>
            <a:ext cx="7726599" cy="60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B070773-9709-491A-946E-4A48DD5EF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9" t="27444" r="34757" b="54304"/>
          <a:stretch/>
        </p:blipFill>
        <p:spPr>
          <a:xfrm>
            <a:off x="1032387" y="570391"/>
            <a:ext cx="10366221" cy="339126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E520481-F03D-49BD-A6F0-FFF0F1A76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60" t="63431" r="35049" b="28802"/>
          <a:stretch/>
        </p:blipFill>
        <p:spPr>
          <a:xfrm>
            <a:off x="1229793" y="3757474"/>
            <a:ext cx="9971407" cy="14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1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8491AAA-1340-4BC1-9B76-D22F2D814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6" t="23690" r="34903" b="17799"/>
          <a:stretch/>
        </p:blipFill>
        <p:spPr>
          <a:xfrm>
            <a:off x="2769834" y="292963"/>
            <a:ext cx="6578352" cy="59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7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01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9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675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</Words>
  <Application>Microsoft Office PowerPoint</Application>
  <PresentationFormat>Panoramiczny</PresentationFormat>
  <Paragraphs>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Matura z języka polskiego od 2023 r. pisemna  poziom podstawowy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Matura z języka polskiego od 2023 r.</dc:title>
  <dc:creator>Łopata Andrzej</dc:creator>
  <cp:lastModifiedBy>Łopata Andrzej</cp:lastModifiedBy>
  <cp:revision>1</cp:revision>
  <dcterms:created xsi:type="dcterms:W3CDTF">2021-12-18T15:32:21Z</dcterms:created>
  <dcterms:modified xsi:type="dcterms:W3CDTF">2021-12-18T19:07:26Z</dcterms:modified>
</cp:coreProperties>
</file>